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2" r:id="rId38"/>
    <p:sldId id="295" r:id="rId39"/>
    <p:sldId id="296" r:id="rId40"/>
    <p:sldId id="297" r:id="rId41"/>
    <p:sldId id="298" r:id="rId42"/>
    <p:sldId id="301" r:id="rId43"/>
    <p:sldId id="302" r:id="rId44"/>
    <p:sldId id="303" r:id="rId45"/>
    <p:sldId id="305" r:id="rId46"/>
    <p:sldId id="306" r:id="rId47"/>
    <p:sldId id="307" r:id="rId48"/>
    <p:sldId id="309" r:id="rId49"/>
    <p:sldId id="299" r:id="rId50"/>
    <p:sldId id="300" r:id="rId51"/>
    <p:sldId id="308" r:id="rId52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FF9999"/>
    <a:srgbClr val="FF99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8D06-8354-46B9-A9B6-9AA4440F8361}" type="datetimeFigureOut">
              <a:rPr lang="ms-MY" smtClean="0"/>
              <a:pPr/>
              <a:t>20/08/2009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1B7DC-02A5-4C2C-9E8E-77AF7B143046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n.terengganu.gov.m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71934" y="-24"/>
            <a:ext cx="1143008" cy="1285860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4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atin typeface="Calibri" pitchFamily="34" charset="0"/>
              </a:endParaRPr>
            </a:p>
          </p:txBody>
        </p:sp>
        <p:pic>
          <p:nvPicPr>
            <p:cNvPr id="5" name="Picture 9" descr="lambangterengganu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-875740" y="1285861"/>
            <a:ext cx="90910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        IKLAN  JAWATAN  SURUHANJAYA  PERKHIDMATAN NEGERI TERENGGANU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            </a:t>
            </a:r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JAWATAN : PEMBANTU HAL EHWAL ISLAM  S 17 (IMAM)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SYARAT LANTIKAN  : 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Calon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memiliki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kelayakkan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sebagaimana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berikut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: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(a)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berumur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tidak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kurang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18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tahun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tarikh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tutup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iklan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(b)     (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pelajaran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Malaysia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kelayakkan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diiktiraf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    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setaraf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dengannya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oleh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dengan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kepujian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dalam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subjek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agama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islam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lulus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bahasa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arab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;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       (ii)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thanawi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agama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sekolah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agama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			 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bantuan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penuh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       (c)     lulus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bahasa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malaysia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bahasa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melayu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termasuk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lulus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ujian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lisan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)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peringkat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pelajaran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malaysia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                 	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Kelulusan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diiktiraf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setaraf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dengannya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oleh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       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85782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Baqarah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183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82" y="4611309"/>
            <a:ext cx="8929718" cy="1818063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diwajibkan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sebagaimana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diwajibkan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06" y="4000504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8" y="1928802"/>
            <a:ext cx="8501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كُتِبَ عَلَيْكُمُ الصِّيَامُ كَمَا كُتِبَ عَلَى الَّذِينَ مِن قَبْلِكُمْ لَعَلَّكُمْ تَتَّقُونَ 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142844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Matlamat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difardhukan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628" y="3071810"/>
            <a:ext cx="4143372" cy="2071702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menyusun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langkah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arah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peningkatan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pengukuhan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iman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5357826"/>
            <a:ext cx="7143800" cy="135732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memantap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keimanan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diri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digilap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sebagai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mercu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iman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sebenarnya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10071637" flipH="1">
            <a:off x="3296505" y="2868990"/>
            <a:ext cx="2255839" cy="1018095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4546" y="1438260"/>
            <a:ext cx="6510350" cy="135732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mencapai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maqam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@ 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martabat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takwa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tinggi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urved Up Arrow 11"/>
          <p:cNvSpPr/>
          <p:nvPr/>
        </p:nvSpPr>
        <p:spPr>
          <a:xfrm rot="8620797" flipH="1" flipV="1">
            <a:off x="836299" y="2587696"/>
            <a:ext cx="2285508" cy="920238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17811734" flipH="1">
            <a:off x="2296373" y="4226312"/>
            <a:ext cx="2255839" cy="1018095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4282" y="2928934"/>
            <a:ext cx="4714908" cy="192882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PUASA</a:t>
            </a:r>
            <a:endParaRPr lang="ms-MY" sz="3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844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Kenapa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perkuatkan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500034" y="3286124"/>
            <a:ext cx="8501090" cy="1357322"/>
          </a:xfrm>
          <a:prstGeom prst="snip2Diag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dipelihara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dijaga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sebaik-baiknya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agar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terjerumus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unsur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kesyirikan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mazmummah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428596" y="1571612"/>
            <a:ext cx="8715404" cy="1285884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kurniaan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nikmat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harta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tinggi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>
            <a:off x="214282" y="1714488"/>
            <a:ext cx="571504" cy="357190"/>
          </a:xfrm>
          <a:prstGeom prst="bentConnector3">
            <a:avLst>
              <a:gd name="adj1" fmla="val 16568"/>
            </a:avLst>
          </a:prstGeom>
          <a:ln w="76200">
            <a:solidFill>
              <a:srgbClr val="FF3300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214282" y="3571876"/>
            <a:ext cx="571504" cy="357190"/>
          </a:xfrm>
          <a:prstGeom prst="bentConnector3">
            <a:avLst>
              <a:gd name="adj1" fmla="val 16568"/>
            </a:avLst>
          </a:prstGeom>
          <a:ln w="76200">
            <a:solidFill>
              <a:srgbClr val="FF3300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nip Diagonal Corner Rectangle 19"/>
          <p:cNvSpPr/>
          <p:nvPr/>
        </p:nvSpPr>
        <p:spPr>
          <a:xfrm>
            <a:off x="428596" y="5143512"/>
            <a:ext cx="8715404" cy="1285884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Pesanan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agar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umatnya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mempertingkatkan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kualiti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ibadat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puasa</a:t>
            </a:r>
            <a:r>
              <a:rPr lang="en-US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214282" y="5286388"/>
            <a:ext cx="571504" cy="357190"/>
          </a:xfrm>
          <a:prstGeom prst="bentConnector3">
            <a:avLst>
              <a:gd name="adj1" fmla="val 16568"/>
            </a:avLst>
          </a:prstGeom>
          <a:ln w="76200">
            <a:solidFill>
              <a:srgbClr val="FF3300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844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Mempertingkatkan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kualiti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82" y="4333205"/>
            <a:ext cx="8929718" cy="1448731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lapar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dahaga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Ahmad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Hakim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06" y="3842122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7356" y="1500174"/>
            <a:ext cx="558197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رُبَّ صَائِمٍ حَظُّهُ مِنْ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صِيَامِهِ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الْجَوْعُ وَالْعَطْشُ</a:t>
            </a:r>
            <a:endParaRPr lang="en-US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-32" y="142852"/>
            <a:ext cx="92155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keampunan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470" y="4143380"/>
            <a:ext cx="9144000" cy="2741393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lima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waktu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Jumaat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Jumaat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lain,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lain,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penebus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keduanya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selagi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seseorang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dosa-dosa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Muslim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06" y="3714752"/>
            <a:ext cx="8929688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571612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الصَّلَوَاتُ الْخَمْسُ وَالْجُمعَةُ إِلَى الْجُمُعَةِ وَرَمَضَانُ إِلىَ رَمَضَانَ مُكَفِّرَاتٌ مَا بَيْنَهُنَّ إِذَا اجْتُنِبَتِ الْكَبَآئِرُ</a:t>
            </a:r>
            <a:endParaRPr lang="en-US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-32" y="293351"/>
            <a:ext cx="92155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lain,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bersabda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207167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أَتَاكُمْ رَمَضَانُ شَهْرُ بَرَكَةٍ يَغْشَاكُمُ اللهُ فِيهِ، فَيُنْزِلُ الرَّحْمَةَ وَيَحُطُّ الْخَطَايَا وَيَسْتَجِيْبُ فِيهِ الدُّعَاءَ يَنْظُرُ اللهُ تَعَالىَ إِلَى تَنَافُسِكُمْ فِيهِ وَيُبَاهِىْ ِبكُمْ مَلآئِكَتُهُ فَأَرُوا اللهَ مِنْ أَنْفُسِكُمْ خَيرًا فَإِنَّ الشَّقِيَّ </a:t>
            </a:r>
            <a:endParaRPr lang="en-US" sz="48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</a:t>
            </a:r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حُرِّمَ ِفيهِ رَحْمَةُ اللهِ عَزَّ وَجَلَّ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406" y="1357298"/>
            <a:ext cx="9144000" cy="5449826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Apabila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tibanya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melindungi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tersebut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menurunkan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mengampunkan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dosa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memperkenankan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perlumbaan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ibadah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malaikat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sangat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berbangga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melihat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ibadah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tunjukkanlah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lakukan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celaka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diharamkan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tersebut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Tabrani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2" y="428604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357166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Penjelasan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hadis-hadis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571612"/>
            <a:ext cx="8429684" cy="14287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terlalu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agung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lain.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3214686"/>
            <a:ext cx="8429684" cy="1428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dilipatganda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ganjarannya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5000636"/>
            <a:ext cx="8429684" cy="16430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dikerjakan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dikurniakan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pahala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sehingga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menghapuskan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rahmat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214282" y="1500174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10-Point Star 12"/>
          <p:cNvSpPr/>
          <p:nvPr/>
        </p:nvSpPr>
        <p:spPr>
          <a:xfrm>
            <a:off x="214282" y="3071810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10-Point Star 13"/>
          <p:cNvSpPr/>
          <p:nvPr/>
        </p:nvSpPr>
        <p:spPr>
          <a:xfrm>
            <a:off x="285720" y="4857760"/>
            <a:ext cx="571504" cy="642942"/>
          </a:xfrm>
          <a:prstGeom prst="star10">
            <a:avLst>
              <a:gd name="adj" fmla="val 20930"/>
              <a:gd name="hf" fmla="val 105146"/>
            </a:avLst>
          </a:prstGeom>
          <a:solidFill>
            <a:schemeClr val="bg1"/>
          </a:solidFill>
          <a:ln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357166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28596" y="5214950"/>
            <a:ext cx="8429684" cy="1428760"/>
          </a:xfrm>
          <a:prstGeom prst="plaque">
            <a:avLst/>
          </a:prstGeom>
          <a:gradFill flip="none" rotWithShape="1">
            <a:gsLst>
              <a:gs pos="0">
                <a:srgbClr val="FF9999">
                  <a:shade val="30000"/>
                  <a:satMod val="115000"/>
                </a:srgbClr>
              </a:gs>
              <a:gs pos="50000">
                <a:srgbClr val="FF9999">
                  <a:shade val="67500"/>
                  <a:satMod val="115000"/>
                </a:srgbClr>
              </a:gs>
              <a:gs pos="100000">
                <a:srgbClr val="FF99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muslim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rajin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tahajjud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tadarus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quran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beriktikaf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kerap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masjid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dll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4" name="Curved Right Arrow 13"/>
          <p:cNvSpPr/>
          <p:nvPr/>
        </p:nvSpPr>
        <p:spPr>
          <a:xfrm rot="21138915">
            <a:off x="198149" y="3704897"/>
            <a:ext cx="961331" cy="1954620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Plaque 9"/>
          <p:cNvSpPr/>
          <p:nvPr/>
        </p:nvSpPr>
        <p:spPr>
          <a:xfrm>
            <a:off x="428596" y="3071810"/>
            <a:ext cx="8358246" cy="1714512"/>
          </a:xfrm>
          <a:prstGeom prst="plaqu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</a:p>
          <a:p>
            <a:pPr algn="ctr"/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Muslim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mudah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melaksanakan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jauhi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laranganNya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  <p:sp>
        <p:nvSpPr>
          <p:cNvPr id="11" name="Curved Left Arrow 10"/>
          <p:cNvSpPr/>
          <p:nvPr/>
        </p:nvSpPr>
        <p:spPr>
          <a:xfrm rot="2180139">
            <a:off x="7685216" y="2299321"/>
            <a:ext cx="1071570" cy="1658669"/>
          </a:xfrm>
          <a:prstGeom prst="curvedLef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Plaque 8"/>
          <p:cNvSpPr/>
          <p:nvPr/>
        </p:nvSpPr>
        <p:spPr>
          <a:xfrm>
            <a:off x="357158" y="1285860"/>
            <a:ext cx="8429684" cy="1285884"/>
          </a:xfrm>
          <a:prstGeom prst="plaque">
            <a:avLst/>
          </a:prstGeom>
          <a:solidFill>
            <a:srgbClr val="FF3399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menyerlahkan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kelainan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Muslim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kehiduapn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sehariannya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357166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Ketahuilah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kebesaran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428596" y="1714488"/>
            <a:ext cx="8429684" cy="1071570"/>
          </a:xfrm>
          <a:prstGeom prst="plaqu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pintu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langit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syurga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dibuka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seluas-luasnya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00034" y="3143248"/>
            <a:ext cx="8429684" cy="1071570"/>
          </a:xfrm>
          <a:prstGeom prst="plaqu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Pintu-pintu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neraka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ditutup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dikunci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serapat-rapatnya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285720" y="4643446"/>
            <a:ext cx="8715404" cy="1785950"/>
          </a:xfrm>
          <a:prstGeom prst="plaque">
            <a:avLst/>
          </a:prstGeom>
          <a:gradFill flip="none" rotWithShape="1">
            <a:gsLst>
              <a:gs pos="0">
                <a:srgbClr val="6600FF">
                  <a:tint val="66000"/>
                  <a:satMod val="160000"/>
                </a:srgbClr>
              </a:gs>
              <a:gs pos="50000">
                <a:srgbClr val="6600FF">
                  <a:tint val="44500"/>
                  <a:satMod val="160000"/>
                </a:srgbClr>
              </a:gs>
              <a:gs pos="100000">
                <a:srgbClr val="6600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Syaitan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iblis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kuncu-kuncunya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dirantai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dibelenggu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agar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mengacau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mengejarkan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kelebihan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556154">
            <a:off x="291262" y="1758461"/>
            <a:ext cx="642910" cy="500066"/>
          </a:xfrm>
          <a:prstGeom prst="rightArrow">
            <a:avLst/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ight Arrow 12"/>
          <p:cNvSpPr/>
          <p:nvPr/>
        </p:nvSpPr>
        <p:spPr>
          <a:xfrm rot="1556154">
            <a:off x="362701" y="3115783"/>
            <a:ext cx="642910" cy="500066"/>
          </a:xfrm>
          <a:prstGeom prst="rightArrow">
            <a:avLst/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ight Arrow 13"/>
          <p:cNvSpPr/>
          <p:nvPr/>
        </p:nvSpPr>
        <p:spPr>
          <a:xfrm rot="1556154">
            <a:off x="362699" y="4615981"/>
            <a:ext cx="642910" cy="500066"/>
          </a:xfrm>
          <a:prstGeom prst="rightArrow">
            <a:avLst/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" y="313112"/>
            <a:ext cx="9091078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JADUAL GAJI :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Gred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S17	:      P1T1 RM 820.38   -    P1T24  RM 2,151.35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       P2T1 RM 871.81   -    P2T24  RM 2,272.50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       P3T1 RM 924.75   -    P3T24  RM 2,379.95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PANDUAN PERMOHONAN MELALUI INTERNET –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ONLINE</a:t>
            </a:r>
            <a:endParaRPr lang="en-US" sz="800" b="1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800" b="1" i="1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1.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borang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SPNTR</a:t>
            </a:r>
            <a:r>
              <a:rPr lang="en-US" sz="2000" i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terdiri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daripada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rakyat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sahaja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bapa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dilahirkan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memiliki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sijil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kerakyatan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Terengganu.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2.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ingin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borang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SPNTR</a:t>
            </a:r>
            <a:r>
              <a:rPr lang="en-US" sz="2000" i="1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dari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mereka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	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benar-benar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ingin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kekosongan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jawatan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Perkhidmatan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Kerajaan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Negeri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Terengganu.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3.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Pastikan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maklumat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benar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sahaja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4.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Pemohon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ingin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mengisi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borang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SPNTRe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hendaklah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melayari</a:t>
            </a:r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laman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web 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alamat</a:t>
            </a:r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hlinkClick r:id="rId3"/>
              </a:rPr>
              <a:t>http://spn.terengganu.gov.my</a:t>
            </a:r>
            <a:r>
              <a:rPr lang="en-US" sz="2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						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TARIKH TUTUP : 30 OGOS,  2009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				         </a:t>
            </a: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sz="2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leka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kejarilah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kerahmatan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28596" y="1500174"/>
            <a:ext cx="8001056" cy="1143008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Ucapan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kesyukuran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dilanjutkan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bertemu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kembali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142944" y="3143248"/>
            <a:ext cx="8001056" cy="1285884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Manfaatkan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menambah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persediaan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bekalan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menghadap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357158" y="5143512"/>
            <a:ext cx="8001056" cy="1357322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Dipermudahkan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menuju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keredhaanNya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memaksimumkan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keagungan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kebesaran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85720" y="1928802"/>
            <a:ext cx="571504" cy="500066"/>
          </a:xfrm>
          <a:prstGeom prst="notchedRightArrow">
            <a:avLst/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Notched Right Arrow 12"/>
          <p:cNvSpPr/>
          <p:nvPr/>
        </p:nvSpPr>
        <p:spPr>
          <a:xfrm>
            <a:off x="1071538" y="3214686"/>
            <a:ext cx="571504" cy="500066"/>
          </a:xfrm>
          <a:prstGeom prst="notchedRightArrow">
            <a:avLst/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Notched Right Arrow 13"/>
          <p:cNvSpPr/>
          <p:nvPr/>
        </p:nvSpPr>
        <p:spPr>
          <a:xfrm>
            <a:off x="142844" y="5572140"/>
            <a:ext cx="571504" cy="500066"/>
          </a:xfrm>
          <a:prstGeom prst="notchedRightArrow">
            <a:avLst/>
          </a:prstGeom>
          <a:solidFill>
            <a:srgbClr val="6600FF"/>
          </a:solidFill>
          <a:ln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mempertebalkan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4357686" y="1285860"/>
            <a:ext cx="4714876" cy="1643074"/>
          </a:xfrm>
          <a:prstGeom prst="plaque">
            <a:avLst/>
          </a:prstGeom>
          <a:gradFill flip="none" rotWithShape="1">
            <a:gsLst>
              <a:gs pos="0">
                <a:srgbClr val="FF9999">
                  <a:shade val="30000"/>
                  <a:satMod val="115000"/>
                </a:srgbClr>
              </a:gs>
              <a:gs pos="50000">
                <a:srgbClr val="FF9999">
                  <a:shade val="67500"/>
                  <a:satMod val="115000"/>
                </a:srgbClr>
              </a:gs>
              <a:gs pos="100000">
                <a:srgbClr val="FF999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mengikut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nafsu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cth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;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tidur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berehat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13" name="Plaque 12"/>
          <p:cNvSpPr/>
          <p:nvPr/>
        </p:nvSpPr>
        <p:spPr>
          <a:xfrm>
            <a:off x="357158" y="3187390"/>
            <a:ext cx="8786842" cy="1143008"/>
          </a:xfrm>
          <a:prstGeom prst="plaqu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Mendidik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agar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nafsu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bersifat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sabar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tabah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godaan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14" name="Plaque 13"/>
          <p:cNvSpPr/>
          <p:nvPr/>
        </p:nvSpPr>
        <p:spPr>
          <a:xfrm>
            <a:off x="357158" y="4388188"/>
            <a:ext cx="8786842" cy="1143008"/>
          </a:xfrm>
          <a:prstGeom prst="plaque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bengkel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latihan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membentuk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ketabahan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nafsu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memelihara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lidah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lain.</a:t>
            </a:r>
            <a:endParaRPr lang="ms-MY" sz="2400" dirty="0"/>
          </a:p>
        </p:txBody>
      </p:sp>
      <p:sp>
        <p:nvSpPr>
          <p:cNvPr id="15" name="Plaque 14"/>
          <p:cNvSpPr/>
          <p:nvPr/>
        </p:nvSpPr>
        <p:spPr>
          <a:xfrm>
            <a:off x="357158" y="5633104"/>
            <a:ext cx="8786842" cy="114300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Memperkukuhkan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muslim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keluruhan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pekerti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kekentalan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ketakwaan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mantap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400" dirty="0"/>
          </a:p>
        </p:txBody>
      </p:sp>
      <p:sp>
        <p:nvSpPr>
          <p:cNvPr id="11" name="Right Arrow Callout 10"/>
          <p:cNvSpPr/>
          <p:nvPr/>
        </p:nvSpPr>
        <p:spPr>
          <a:xfrm>
            <a:off x="3428992" y="1401440"/>
            <a:ext cx="1000132" cy="1071570"/>
          </a:xfrm>
          <a:prstGeom prst="rightArrowCallout">
            <a:avLst>
              <a:gd name="adj1" fmla="val 27711"/>
              <a:gd name="adj2" fmla="val 61617"/>
              <a:gd name="adj3" fmla="val 25000"/>
              <a:gd name="adj4" fmla="val 64977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Down Arrow Callout 9"/>
          <p:cNvSpPr/>
          <p:nvPr/>
        </p:nvSpPr>
        <p:spPr>
          <a:xfrm>
            <a:off x="285720" y="1357298"/>
            <a:ext cx="3786214" cy="1714512"/>
          </a:xfrm>
          <a:prstGeom prst="downArrowCallout">
            <a:avLst>
              <a:gd name="adj1" fmla="val 30731"/>
              <a:gd name="adj2" fmla="val 113835"/>
              <a:gd name="adj3" fmla="val 25000"/>
              <a:gd name="adj4" fmla="val 68957"/>
            </a:avLst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bertujuan</a:t>
            </a:r>
            <a:endParaRPr lang="ms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142852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Keistimewaan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ketakwaan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…..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500034" y="1571612"/>
            <a:ext cx="8286808" cy="1428760"/>
          </a:xfrm>
          <a:prstGeom prst="snip1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terpelihara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puasa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0" name="Snip Single Corner Rectangle 9"/>
          <p:cNvSpPr/>
          <p:nvPr/>
        </p:nvSpPr>
        <p:spPr>
          <a:xfrm>
            <a:off x="571472" y="4857760"/>
            <a:ext cx="8286808" cy="1571636"/>
          </a:xfrm>
          <a:prstGeom prst="snip1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Ketakwaan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harta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kebahagian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3" name="Down Arrow Callout 12"/>
          <p:cNvSpPr/>
          <p:nvPr/>
        </p:nvSpPr>
        <p:spPr>
          <a:xfrm>
            <a:off x="1857356" y="3786190"/>
            <a:ext cx="5786478" cy="1000132"/>
          </a:xfrm>
          <a:prstGeom prst="downArrowCallout">
            <a:avLst>
              <a:gd name="adj1" fmla="val 57750"/>
              <a:gd name="adj2" fmla="val 235148"/>
              <a:gd name="adj3" fmla="val 25000"/>
              <a:gd name="adj4" fmla="val 64977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Up Arrow Callout 10"/>
          <p:cNvSpPr/>
          <p:nvPr/>
        </p:nvSpPr>
        <p:spPr>
          <a:xfrm>
            <a:off x="1857356" y="3071810"/>
            <a:ext cx="5786478" cy="1357322"/>
          </a:xfrm>
          <a:prstGeom prst="upArrowCallout">
            <a:avLst>
              <a:gd name="adj1" fmla="val 34127"/>
              <a:gd name="adj2" fmla="val 166078"/>
              <a:gd name="adj3" fmla="val 25000"/>
              <a:gd name="adj4" fmla="val 64977"/>
            </a:avLst>
          </a:prstGeom>
          <a:solidFill>
            <a:srgbClr val="FF99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71414"/>
            <a:ext cx="89296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Insafilah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357158" y="1428736"/>
            <a:ext cx="8001056" cy="928694"/>
          </a:xfrm>
          <a:prstGeom prst="snip2Same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Nafsu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MUSUH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0" name="Striped Right Arrow 9"/>
          <p:cNvSpPr/>
          <p:nvPr/>
        </p:nvSpPr>
        <p:spPr>
          <a:xfrm>
            <a:off x="71438" y="1598908"/>
            <a:ext cx="571472" cy="571504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Snip Same Side Corner Rectangle 12"/>
          <p:cNvSpPr/>
          <p:nvPr/>
        </p:nvSpPr>
        <p:spPr>
          <a:xfrm>
            <a:off x="571472" y="4786322"/>
            <a:ext cx="8001056" cy="1643074"/>
          </a:xfrm>
          <a:prstGeom prst="snip2Same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imbangi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JASAD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melayari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endParaRPr lang="ms-MY" sz="2800" dirty="0"/>
          </a:p>
        </p:txBody>
      </p:sp>
      <p:sp>
        <p:nvSpPr>
          <p:cNvPr id="14" name="Curved Left Arrow 13"/>
          <p:cNvSpPr/>
          <p:nvPr/>
        </p:nvSpPr>
        <p:spPr>
          <a:xfrm>
            <a:off x="7929586" y="3714752"/>
            <a:ext cx="928694" cy="1428760"/>
          </a:xfrm>
          <a:prstGeom prst="curved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714348" y="2857496"/>
            <a:ext cx="8001056" cy="1071570"/>
          </a:xfrm>
          <a:prstGeom prst="snip2Same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Walaupun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iblis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kuncunya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dibelenggu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endParaRPr lang="ms-MY" sz="2800" dirty="0"/>
          </a:p>
        </p:txBody>
      </p:sp>
      <p:sp>
        <p:nvSpPr>
          <p:cNvPr id="12" name="Curved Left Arrow 11"/>
          <p:cNvSpPr/>
          <p:nvPr/>
        </p:nvSpPr>
        <p:spPr>
          <a:xfrm>
            <a:off x="8001024" y="1857364"/>
            <a:ext cx="928694" cy="1285884"/>
          </a:xfrm>
          <a:prstGeom prst="curved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303234"/>
            <a:ext cx="892968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Lailatul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Qadar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00034" y="1357298"/>
            <a:ext cx="8643966" cy="1000132"/>
          </a:xfrm>
          <a:prstGeom prst="plaque">
            <a:avLst/>
          </a:prstGeom>
          <a:solidFill>
            <a:srgbClr val="FF99FF"/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Lailatul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Qadar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paling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800" dirty="0"/>
          </a:p>
        </p:txBody>
      </p:sp>
      <p:sp>
        <p:nvSpPr>
          <p:cNvPr id="11" name="Plaque 10"/>
          <p:cNvSpPr/>
          <p:nvPr/>
        </p:nvSpPr>
        <p:spPr>
          <a:xfrm>
            <a:off x="500034" y="2643182"/>
            <a:ext cx="8643966" cy="1357322"/>
          </a:xfrm>
          <a:prstGeom prst="plaqu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diserukan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melipatgandakan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2" name="Plaque 11"/>
          <p:cNvSpPr/>
          <p:nvPr/>
        </p:nvSpPr>
        <p:spPr>
          <a:xfrm>
            <a:off x="428596" y="4286256"/>
            <a:ext cx="8643966" cy="2214578"/>
          </a:xfrm>
          <a:prstGeom prst="plaqu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disarankan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menghidupkan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sepanjang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terutama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sepuluh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terakhir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keinsafan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/>
          </a:p>
        </p:txBody>
      </p:sp>
      <p:sp>
        <p:nvSpPr>
          <p:cNvPr id="13" name="Lightning Bolt 12"/>
          <p:cNvSpPr/>
          <p:nvPr/>
        </p:nvSpPr>
        <p:spPr>
          <a:xfrm>
            <a:off x="357158" y="1428736"/>
            <a:ext cx="714380" cy="71438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Lightning Bolt 13"/>
          <p:cNvSpPr/>
          <p:nvPr/>
        </p:nvSpPr>
        <p:spPr>
          <a:xfrm>
            <a:off x="285720" y="2928934"/>
            <a:ext cx="714380" cy="71438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Lightning Bolt 14"/>
          <p:cNvSpPr/>
          <p:nvPr/>
        </p:nvSpPr>
        <p:spPr>
          <a:xfrm>
            <a:off x="285720" y="4357694"/>
            <a:ext cx="714380" cy="71438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71406" y="142852"/>
            <a:ext cx="89296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mempersia-siakan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pengisian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1500174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Sebagaimana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Sabda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Rasulullah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yang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bermaksud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:-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844" y="2285992"/>
            <a:ext cx="8929718" cy="3110724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menemui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sedangkan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diampuni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nescaya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dijauhi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bulan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Ramadhan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bila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?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Tabrani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0" name="Rectangle 9"/>
          <p:cNvSpPr/>
          <p:nvPr/>
        </p:nvSpPr>
        <p:spPr>
          <a:xfrm>
            <a:off x="285782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538" y="1285860"/>
            <a:ext cx="65854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إِنَّا أَنزَلْنَاهُ فِي لَيْلَةِ الْقَدْرِوَمَا أَدْرَاكَ مَا لَيْلَةُ الْقَدْرِ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لَيْلَةُ الْقَدْرِ خَيْرٌ مِّنْ أَلْفِ شَهْرٍ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تَنَزَّلُ الْمَلائِكَةُ وَالرُّوحُ فِيهَا بِإِذْنِ رَبِّهِم 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مِّن كُلِّ أَمْرٍسَلَامٌ هِيَ حَتَّى مَطْلَعِ الْفَجْرِ  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70" y="414338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Sesungguhnya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menurunkan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(Al-Qur'an)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Laitatul-Qadar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Dan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engkau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mengetahui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kebesaran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Lailatul-Qadar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Lailatul-Qadar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seribu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turun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malaikat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Jibril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izin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Tuhan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kerana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membawa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perkara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Sejahteralah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Malam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berkat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hingga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terbit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fajar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098" name="Picture 2" descr="C:\Users\NADHIRAH\Pictures\berdoa 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-142908" y="1714488"/>
            <a:ext cx="3428992" cy="5143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142976" y="2540399"/>
            <a:ext cx="7715304" cy="4031873"/>
          </a:xfrm>
          <a:prstGeom prst="rect">
            <a:avLst/>
          </a:prstGeom>
          <a:solidFill>
            <a:srgbClr val="FF9999">
              <a:alpha val="3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asjid Sultan Zainal Abidin, Kuala Terengganu by Saharuddin Adnan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142900"/>
            <a:ext cx="842965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16562"/>
            <a:ext cx="8242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90518" y="343895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2357430"/>
            <a:ext cx="8077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8800" b="1" dirty="0">
              <a:ln w="31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000504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85784" y="0"/>
            <a:ext cx="9858444" cy="7053248"/>
            <a:chOff x="-285784" y="0"/>
            <a:chExt cx="9858444" cy="7053248"/>
          </a:xfrm>
        </p:grpSpPr>
        <p:pic>
          <p:nvPicPr>
            <p:cNvPr id="1028" name="Picture 4" descr="C:\Users\NADHIRAH\Pictures\islamic19.bmp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-285784" y="1357298"/>
              <a:ext cx="3619500" cy="5695950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8" name="Picture 4" descr="C:\Users\NADHIRAH\Pictures\islamic19.bmp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 flipH="1">
              <a:off x="5857884" y="2214554"/>
              <a:ext cx="3714776" cy="483869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29" name="Picture 5" descr="C:\Users\NADHIRAH\Pictures\masjid.bmp"/>
            <p:cNvPicPr>
              <a:picLocks noChangeAspect="1" noChangeArrowheads="1"/>
            </p:cNvPicPr>
            <p:nvPr/>
          </p:nvPicPr>
          <p:blipFill>
            <a:blip r:embed="rId4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564357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285852" y="571480"/>
            <a:ext cx="8001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Jabatan</a:t>
            </a:r>
            <a:r>
              <a: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Hal </a:t>
            </a:r>
            <a:r>
              <a:rPr lang="en-US" sz="36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Ehwal</a:t>
            </a:r>
            <a:r>
              <a: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Agama Terengganu</a:t>
            </a:r>
            <a:endParaRPr lang="en-US" sz="3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rial" pitchFamily="34" charset="0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642910" y="357166"/>
            <a:ext cx="1143008" cy="1214446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</a:endParaRPr>
            </a:p>
          </p:txBody>
        </p:sp>
        <p:pic>
          <p:nvPicPr>
            <p:cNvPr id="13" name="Picture 9" descr="lambangterengganu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571472" y="2428868"/>
            <a:ext cx="7429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3103434"/>
            <a:ext cx="821537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RAMADHAN KEDATANGAN</a:t>
            </a:r>
          </a:p>
          <a:p>
            <a:pPr algn="ctr">
              <a:defRPr/>
            </a:pPr>
            <a:r>
              <a:rPr lang="en-US" sz="5400" b="1" spc="50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DINANTI PERGIMU DIRINDUI</a:t>
            </a:r>
            <a:endParaRPr lang="ms-MY" sz="5400" b="1" spc="50" dirty="0">
              <a:ln w="285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571501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30  SYA’BAN 1430 / 21 OGOS 2009</a:t>
            </a:r>
            <a:endParaRPr lang="en-US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5883" y="6201811"/>
            <a:ext cx="6300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http://e-khutbah.terengganu.gov.my</a:t>
            </a:r>
            <a:endParaRPr lang="en-US" sz="3200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906" y="333357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1746112"/>
            <a:ext cx="9001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أَشْـهَدُ أَنْ لآ إِلَهَ إِلاَّ اللهُ وَحْدَهُ لاَ شَرِيْكَ لَهْ، شَهَادَةً يَنْطِقُهَا مَنْ يُـؤْمِنْ بِهِ وَيـَرْجُوْ مِنْهُ الْمَـغْفِرَةَ وَالرَّحْمَةَ وَالرِّضْوَانَ، وَأَشْهَدُ أَنَّ مُحَمَّدًا عَبْدُهُ وَرَسُوْلُهُ الْمَبْعُوثُ رَحْمَةً لِلْعَالَمِينَ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18" y="3714752"/>
            <a:ext cx="8686800" cy="2739211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bagiNya.Penyaksian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mengharap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keampunan,rahmat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redha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Ilahi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rasulNya.Yang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4312" y="285728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6" y="2143116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هَذَا النَّـبِىِّ الْكَرِيْمِ سَيِّدِنَا مُحَمَّدٍ وَعَلى آلِهِ وَأَصْحَابِهِ أَجْمَعِيْنَ .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5720" y="4643446"/>
            <a:ext cx="861060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0" y="36499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0991" y="1817550"/>
            <a:ext cx="78229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فَاتـَّقُوْا اللهَ، يَا عِبَادَ اللهِ بِـاِمْتِثَالِ اْلأَوَامِرِ وَاجْتِنَابِ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النَّـوَاهِى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وَاعْلَمُوْا أَنَّ الدُّنْيَا دَارُ الْمَمَرِّ وَأَنَّ الأَخِرَةَ دَارُ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الْقَرَارِ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وَافْعَلُوْا الْـخَيْرَاتِ لَعَلَّكُمْ تُفْلِحُوْنَ</a:t>
            </a:r>
            <a:endParaRPr lang="ms-MY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8596" y="4143380"/>
            <a:ext cx="8501122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mematuhi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.Ketahuilah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sementara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berkekalan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lakukankanlah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906" y="34389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1428736"/>
            <a:ext cx="8429684" cy="107157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jangan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leka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lalai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bertakwa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2786058"/>
            <a:ext cx="8429684" cy="92869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Beramal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kesungguhan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4000504"/>
            <a:ext cx="8429684" cy="928694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Laksanakan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hindarkan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5143512"/>
            <a:ext cx="8429684" cy="1428760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  <a:alpha val="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Ketakwaan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beramal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kebahagian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Pie 12"/>
          <p:cNvSpPr/>
          <p:nvPr/>
        </p:nvSpPr>
        <p:spPr>
          <a:xfrm>
            <a:off x="142844" y="1571612"/>
            <a:ext cx="500066" cy="642942"/>
          </a:xfrm>
          <a:prstGeom prst="pi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Pie 13"/>
          <p:cNvSpPr/>
          <p:nvPr/>
        </p:nvSpPr>
        <p:spPr>
          <a:xfrm>
            <a:off x="142844" y="2928934"/>
            <a:ext cx="500066" cy="642942"/>
          </a:xfrm>
          <a:prstGeom prst="pi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/>
        </p:nvSpPr>
        <p:spPr>
          <a:xfrm>
            <a:off x="118746" y="4143380"/>
            <a:ext cx="500066" cy="642942"/>
          </a:xfrm>
          <a:prstGeom prst="pi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Pie 15"/>
          <p:cNvSpPr/>
          <p:nvPr/>
        </p:nvSpPr>
        <p:spPr>
          <a:xfrm>
            <a:off x="118746" y="5429264"/>
            <a:ext cx="500066" cy="642942"/>
          </a:xfrm>
          <a:prstGeom prst="pi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906" y="34389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Saranan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Ajakkan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002" y="2000240"/>
            <a:ext cx="8143964" cy="157163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  <a:alpha val="21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 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hargai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masa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penuh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keberkatan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6386" y="4214818"/>
            <a:ext cx="8143964" cy="1571636"/>
          </a:xfrm>
          <a:prstGeom prst="round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  <a:alpha val="21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Islam 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hendaklah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lipatgandakan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laksanakan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sunat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6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214282" y="2143116"/>
            <a:ext cx="642942" cy="1000132"/>
          </a:xfrm>
          <a:prstGeom prst="octagon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1</a:t>
            </a:r>
            <a:endParaRPr lang="ms-MY" sz="6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Octagon 11"/>
          <p:cNvSpPr/>
          <p:nvPr/>
        </p:nvSpPr>
        <p:spPr>
          <a:xfrm>
            <a:off x="285720" y="4357694"/>
            <a:ext cx="642942" cy="1000132"/>
          </a:xfrm>
          <a:prstGeom prst="octagon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2</a:t>
            </a:r>
            <a:endParaRPr lang="ms-MY" sz="6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142906" y="34389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1428736"/>
            <a:ext cx="8643998" cy="1428760"/>
          </a:xfrm>
          <a:prstGeom prst="roundRect">
            <a:avLst/>
          </a:prstGeom>
          <a:solidFill>
            <a:srgbClr val="6600FF">
              <a:alpha val="2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Berusaha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keampunan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Insyaallah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ganjaran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keikhlasan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3071810"/>
            <a:ext cx="8643998" cy="1428760"/>
          </a:xfrm>
          <a:prstGeom prst="roundRect">
            <a:avLst/>
          </a:prstGeom>
          <a:solidFill>
            <a:srgbClr val="6600FF">
              <a:alpha val="2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Berlumba-lumba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melaksanakan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berterusan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58" y="4857760"/>
            <a:ext cx="8643998" cy="1428760"/>
          </a:xfrm>
          <a:prstGeom prst="roundRect">
            <a:avLst/>
          </a:prstGeom>
          <a:solidFill>
            <a:srgbClr val="6600FF">
              <a:alpha val="2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Hayati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perbanyakkan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sunat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bacaan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quran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berzikir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dll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ounded Rectangle 7"/>
          <p:cNvSpPr/>
          <p:nvPr/>
        </p:nvSpPr>
        <p:spPr>
          <a:xfrm>
            <a:off x="357158" y="1428736"/>
            <a:ext cx="8643998" cy="1857388"/>
          </a:xfrm>
          <a:prstGeom prst="roundRect">
            <a:avLst/>
          </a:prstGeom>
          <a:solidFill>
            <a:srgbClr val="6600FF">
              <a:alpha val="2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Melaksanakan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Ramadhan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ketulusan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taubat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nasuha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beristiqamah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abaikan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4000504"/>
            <a:ext cx="8643998" cy="1428760"/>
          </a:xfrm>
          <a:prstGeom prst="roundRect">
            <a:avLst/>
          </a:prstGeom>
          <a:solidFill>
            <a:srgbClr val="6600FF">
              <a:alpha val="2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Perbanyakkan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berdoa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Lailatul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Qadar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agar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keberkatan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06" y="34389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:-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906" y="71414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Lailatul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Qadar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diriwayatkan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Saidatina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Aisyah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R.A. :-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82" y="1428736"/>
            <a:ext cx="8929718" cy="5326716"/>
          </a:xfrm>
          <a:prstGeom prst="rect">
            <a:avLst/>
          </a:prstGeom>
          <a:solidFill>
            <a:srgbClr val="0070C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Rasulullah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S.A.W.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seandainya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Lailatul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Qadar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patut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menjawab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berdoalah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doa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berikut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: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Pengampun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kesalahan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maafkanlah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kesalahanku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Hadis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: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Riwayat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Au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Daud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 At-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Arial Unicode MS" pitchFamily="34" charset="-128"/>
                <a:cs typeface="Arial" pitchFamily="34" charset="0"/>
              </a:rPr>
              <a:t>Tirmizi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2" y="272457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:-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844" y="2218505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8596" y="7141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680" y="28572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-357222" y="57790"/>
                <a:ext cx="9644130" cy="7300299"/>
                <a:chOff x="-357222" y="57790"/>
                <a:chExt cx="9644130" cy="730029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0" y="57790"/>
                  <a:ext cx="9286908" cy="12858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s-MY"/>
                </a:p>
              </p:txBody>
            </p:sp>
            <p:pic>
              <p:nvPicPr>
                <p:cNvPr id="3076" name="Picture 4" descr="C:\Users\NADHIRAH\Pictures\masjid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57222" y="1214422"/>
                  <a:ext cx="6429420" cy="6143667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</p:grpSp>
      <p:sp>
        <p:nvSpPr>
          <p:cNvPr id="12" name="Rectangle 11"/>
          <p:cNvSpPr/>
          <p:nvPr/>
        </p:nvSpPr>
        <p:spPr>
          <a:xfrm>
            <a:off x="-32" y="343895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596" y="2440726"/>
            <a:ext cx="8077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اَلْحَمْدُ لِلَّهِ</a:t>
            </a:r>
            <a:endParaRPr lang="en-US" sz="120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443249"/>
            <a:ext cx="7164103" cy="1200329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142908" y="150017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658" y="272457"/>
            <a:ext cx="5643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:-</a:t>
            </a:r>
            <a:endParaRPr lang="en-US" sz="3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8143900" cy="427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406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714488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785926"/>
            <a:ext cx="8553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4046148"/>
            <a:ext cx="8458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NADHIRAH\Pictures\berdoa 2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6143636" y="2500306"/>
            <a:ext cx="3000364" cy="4357694"/>
          </a:xfrm>
          <a:prstGeom prst="flowChartSummingJunction">
            <a:avLst/>
          </a:prstGeom>
          <a:noFill/>
          <a:effectLst>
            <a:softEdge rad="317500"/>
          </a:effectLst>
        </p:spPr>
      </p:pic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152400" y="1643050"/>
            <a:ext cx="883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Muliakanlah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slam,Dan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hinakanlah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kesyirikkan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kesyirikkan,dan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kafir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musnahkanlah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makmur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negero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lain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HIRAH\Pictures\berdoa 2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6143636" y="2500306"/>
            <a:ext cx="3000364" cy="4357694"/>
          </a:xfrm>
          <a:prstGeom prst="flowChartSummingJunction">
            <a:avLst/>
          </a:prstGeom>
          <a:noFill/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152400" y="1349953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Hindarkanlah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sebarang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bala’,wabak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penyakit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jauhilah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perkara-perkara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samaada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tersembunyi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Jauhkanlah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keburukkan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ujian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hindarilah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wabak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selsema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babi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26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DHIRAH\Pictures\berdoa 2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6143636" y="2500306"/>
            <a:ext cx="3000364" cy="4357694"/>
          </a:xfrm>
          <a:prstGeom prst="flowChartSummingJunction">
            <a:avLst/>
          </a:prstGeom>
          <a:noFill/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285720" y="142852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:-</a:t>
            </a:r>
            <a:endParaRPr lang="ms-MY" sz="54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857364"/>
            <a:ext cx="86867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381000" y="8570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357298"/>
            <a:ext cx="8229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9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grpSp>
            <p:nvGrpSpPr>
              <p:cNvPr id="4" name="Group 8"/>
              <p:cNvGrpSpPr/>
              <p:nvPr/>
            </p:nvGrpSpPr>
            <p:grpSpPr>
              <a:xfrm>
                <a:off x="-357222" y="57790"/>
                <a:ext cx="9644130" cy="7300299"/>
                <a:chOff x="-357222" y="57790"/>
                <a:chExt cx="9644130" cy="730029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0" y="57790"/>
                  <a:ext cx="9286908" cy="12858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s-MY"/>
                </a:p>
              </p:txBody>
            </p:sp>
            <p:pic>
              <p:nvPicPr>
                <p:cNvPr id="3076" name="Picture 4" descr="C:\Users\NADHIRAH\Pictures\masjid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57222" y="1214422"/>
                  <a:ext cx="6429420" cy="6143667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</p:grpSp>
      <p:sp>
        <p:nvSpPr>
          <p:cNvPr id="9" name="Rectangle 8"/>
          <p:cNvSpPr/>
          <p:nvPr/>
        </p:nvSpPr>
        <p:spPr>
          <a:xfrm>
            <a:off x="142906" y="353777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أَنْ لاَّ إِلَهَ إِلاَّ اللهُ وَحْدَهُ لآ شَرِيْكَ لَهُ الْمُلْكُ الْقُدُّوْسُ السَّلاَمِ، وَأَشْهَدُ أَنَّ سَيِّدَنَا وَنَبِيَّنَا مُحَمَّدًا عَبْدُ اللهِ وَرَسُوْلُهُ </a:t>
            </a:r>
            <a:endParaRPr lang="en-US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خَيْرُ </a:t>
            </a:r>
            <a:r>
              <a:rPr lang="ar-SA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مَنْ صَلَّى وَصَامَ </a:t>
            </a:r>
            <a:r>
              <a:rPr lang="ar-SA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وَقَامَ،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816613"/>
            <a:ext cx="8643998" cy="24699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disembah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.Sebaik-baik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berpuasa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bangun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malam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756" y="1071546"/>
            <a:ext cx="8915400" cy="60007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42876" y="0"/>
            <a:ext cx="9358346" cy="6858000"/>
            <a:chOff x="-142876" y="0"/>
            <a:chExt cx="9358346" cy="685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-142876" y="0"/>
              <a:ext cx="9358346" cy="6858000"/>
              <a:chOff x="-142876" y="0"/>
              <a:chExt cx="9358346" cy="5929329"/>
            </a:xfrm>
          </p:grpSpPr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42876" y="0"/>
                <a:ext cx="9358346" cy="59293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-71438" y="61744"/>
                <a:ext cx="9286908" cy="1297050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</p:grp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14348" y="2428868"/>
              <a:ext cx="7834998" cy="15718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“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Lurus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dan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rapatkan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saf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anda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kerana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saf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yang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lurus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termasuk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dalam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kesempurnaan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en-US" sz="3200" b="1" dirty="0" err="1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solat</a:t>
              </a:r>
              <a:r>
                <a:rPr lang="en-US" sz="3200" b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ea typeface="Arial Unicode MS" pitchFamily="34" charset="-128"/>
                  <a:cs typeface="Arial" pitchFamily="34" charset="0"/>
                </a:rPr>
                <a:t>”</a:t>
              </a:r>
              <a:endPara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endParaRPr>
            </a:p>
          </p:txBody>
        </p:sp>
        <p:pic>
          <p:nvPicPr>
            <p:cNvPr id="14" name="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"/>
              <a:ext cx="8894761" cy="171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7" name="Picture 3" descr="C:\Users\NADHIRAH\Pictures\sujud 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5000628" cy="15001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Picture 3" descr="C:\Users\NADHIRAH\Pictures\sujud 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57826"/>
            <a:ext cx="4500562" cy="150017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9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grpSp>
            <p:nvGrpSpPr>
              <p:cNvPr id="4" name="Group 8"/>
              <p:cNvGrpSpPr/>
              <p:nvPr/>
            </p:nvGrpSpPr>
            <p:grpSpPr>
              <a:xfrm>
                <a:off x="-357222" y="57790"/>
                <a:ext cx="9644130" cy="7300299"/>
                <a:chOff x="-357222" y="57790"/>
                <a:chExt cx="9644130" cy="730029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0" y="57790"/>
                  <a:ext cx="9286908" cy="12858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s-MY"/>
                </a:p>
              </p:txBody>
            </p:sp>
            <p:pic>
              <p:nvPicPr>
                <p:cNvPr id="3076" name="Picture 4" descr="C:\Users\NADHIRAH\Pictures\masjid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57222" y="1214422"/>
                  <a:ext cx="6429420" cy="6143667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</p:grpSp>
      <p:sp>
        <p:nvSpPr>
          <p:cNvPr id="9" name="Rectangle 8"/>
          <p:cNvSpPr/>
          <p:nvPr/>
        </p:nvSpPr>
        <p:spPr>
          <a:xfrm>
            <a:off x="214312" y="357166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98245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اَللّهُمَّ صَلِّ وَسَلِّمْ عَلَيْهِ وَعَلَى آلِهِ وَصَحْبِهِ صَلاَةً دَائِمَةً مَا تَعَاقَبَتِ اللَّيَالِيْ وَالأَيَّامِ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00034" y="4037570"/>
            <a:ext cx="8215370" cy="181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berterusan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9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grpSp>
            <p:nvGrpSpPr>
              <p:cNvPr id="4" name="Group 8"/>
              <p:cNvGrpSpPr/>
              <p:nvPr/>
            </p:nvGrpSpPr>
            <p:grpSpPr>
              <a:xfrm>
                <a:off x="-357222" y="57790"/>
                <a:ext cx="9644130" cy="7300299"/>
                <a:chOff x="-357222" y="57790"/>
                <a:chExt cx="9644130" cy="730029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0" y="57790"/>
                  <a:ext cx="9286908" cy="12858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s-MY"/>
                </a:p>
              </p:txBody>
            </p:sp>
            <p:pic>
              <p:nvPicPr>
                <p:cNvPr id="3076" name="Picture 4" descr="C:\Users\NADHIRAH\Pictures\masjid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57222" y="1214422"/>
                  <a:ext cx="6429420" cy="6143667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</p:grpSp>
      <p:sp>
        <p:nvSpPr>
          <p:cNvPr id="9" name="Rectangle 8"/>
          <p:cNvSpPr/>
          <p:nvPr/>
        </p:nvSpPr>
        <p:spPr>
          <a:xfrm>
            <a:off x="214312" y="285728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0991" y="1817550"/>
            <a:ext cx="78229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فَاتـَّقُوْا اللهَ، يَا عِبَادَ اللهِ بِـاِمْتِثَالِ اْلأَوَامِرِ وَاجْتِنَابِ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النَّـوَاهِى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وَاعْلَمُوْا أَنَّ الدُّنْيَا دَارُ الْمَمَرِّ وَأَنَّ الأَخِرَةَ دَارُ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الْقَرَارِ</a:t>
            </a:r>
            <a:endParaRPr lang="en-US" sz="36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وَافْعَلُوْا الْـخَيْرَاتِ لَعَلَّكُمْ تُفْلِحُوْنَ</a:t>
            </a:r>
            <a:endParaRPr lang="ms-MY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8596" y="4143380"/>
            <a:ext cx="8501122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Allah,Wahai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mematuhi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.Ketahuilah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tempat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sementara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berkekalan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lakukankanlah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2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3" name="Group 9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grpSp>
            <p:nvGrpSpPr>
              <p:cNvPr id="4" name="Group 8"/>
              <p:cNvGrpSpPr/>
              <p:nvPr/>
            </p:nvGrpSpPr>
            <p:grpSpPr>
              <a:xfrm>
                <a:off x="-357222" y="57790"/>
                <a:ext cx="9644130" cy="7300299"/>
                <a:chOff x="-357222" y="57790"/>
                <a:chExt cx="9644130" cy="730029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0" y="57790"/>
                  <a:ext cx="9286908" cy="12858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ms-MY"/>
                </a:p>
              </p:txBody>
            </p:sp>
            <p:pic>
              <p:nvPicPr>
                <p:cNvPr id="3076" name="Picture 4" descr="C:\Users\NADHIRAH\Pictures\masjid.bmp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57222" y="1214422"/>
                  <a:ext cx="6429420" cy="6143667"/>
                </a:xfrm>
                <a:prstGeom prst="rect">
                  <a:avLst/>
                </a:prstGeom>
                <a:noFill/>
                <a:effectLst>
                  <a:softEdge rad="635000"/>
                </a:effectLst>
              </p:spPr>
            </p:pic>
          </p:grpSp>
        </p:grpSp>
      </p:grpSp>
      <p:sp>
        <p:nvSpPr>
          <p:cNvPr id="9" name="Rectangle 8"/>
          <p:cNvSpPr/>
          <p:nvPr/>
        </p:nvSpPr>
        <p:spPr>
          <a:xfrm>
            <a:off x="214344" y="353777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Iktibar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857356" y="1643050"/>
            <a:ext cx="6786610" cy="135732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85720" y="3286124"/>
            <a:ext cx="7286676" cy="12858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turuti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</a:p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tinggalkan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2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857224" y="5000636"/>
            <a:ext cx="7643866" cy="150019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Didoakan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tergolong</a:t>
            </a:r>
            <a:endParaRPr lang="en-US" sz="2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bertakwa</a:t>
            </a:r>
            <a:endParaRPr lang="en-US" sz="2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 rot="20226611">
            <a:off x="1571604" y="1714488"/>
            <a:ext cx="714380" cy="107157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226611">
            <a:off x="180272" y="3311429"/>
            <a:ext cx="714380" cy="107157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20226611">
            <a:off x="751745" y="5097378"/>
            <a:ext cx="714380" cy="1071570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7222" y="-142876"/>
            <a:ext cx="9787038" cy="7500965"/>
            <a:chOff x="-357222" y="-142876"/>
            <a:chExt cx="9787038" cy="7500965"/>
          </a:xfrm>
        </p:grpSpPr>
        <p:pic>
          <p:nvPicPr>
            <p:cNvPr id="3074" name="Picture 2" descr="C:\Users\NADHIRAH\Pictures\islamic2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-142876"/>
              <a:ext cx="9572692" cy="721523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-357222" y="57790"/>
              <a:ext cx="9644130" cy="7300299"/>
              <a:chOff x="-357222" y="57790"/>
              <a:chExt cx="9644130" cy="7300299"/>
            </a:xfrm>
          </p:grpSpPr>
          <p:pic>
            <p:nvPicPr>
              <p:cNvPr id="3075" name="Picture 3" descr="C:\Users\NADHIRAH\Pictures\islamic19.bm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29256" y="3714776"/>
                <a:ext cx="3143304" cy="3500438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57790"/>
                <a:ext cx="9286908" cy="1085194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ms-MY"/>
              </a:p>
            </p:txBody>
          </p:sp>
          <p:pic>
            <p:nvPicPr>
              <p:cNvPr id="3076" name="Picture 4" descr="C:\Users\NADHIRAH\Pictures\masjid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7222" y="1214422"/>
                <a:ext cx="6429420" cy="614366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4" name="Rectangle 13"/>
          <p:cNvSpPr/>
          <p:nvPr/>
        </p:nvSpPr>
        <p:spPr>
          <a:xfrm>
            <a:off x="214344" y="353777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Kedatangan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Ramadhan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285860"/>
            <a:ext cx="928694" cy="5509200"/>
          </a:xfrm>
          <a:prstGeom prst="rect">
            <a:avLst/>
          </a:prstGeom>
          <a:gradFill flip="none" rotWithShape="1">
            <a:gsLst>
              <a:gs pos="6100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R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M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D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H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A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0000FF"/>
                  </a:solidFill>
                </a:ln>
                <a:solidFill>
                  <a:srgbClr val="7030A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N</a:t>
            </a:r>
            <a:endParaRPr lang="ms-MY" sz="4400" b="1" spc="50" dirty="0">
              <a:ln w="11430">
                <a:solidFill>
                  <a:srgbClr val="0000FF"/>
                </a:solidFill>
              </a:ln>
              <a:solidFill>
                <a:srgbClr val="7030A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56" y="1785926"/>
            <a:ext cx="7072362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Bulan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menjanjikan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seribu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keberkatan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bulan-bulan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lain.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285852" y="2143116"/>
            <a:ext cx="785818" cy="500066"/>
          </a:xfrm>
          <a:prstGeom prst="rightArrow">
            <a:avLst>
              <a:gd name="adj1" fmla="val 50000"/>
              <a:gd name="adj2" fmla="val 8820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8" name="Rectangle 17"/>
          <p:cNvSpPr/>
          <p:nvPr/>
        </p:nvSpPr>
        <p:spPr>
          <a:xfrm>
            <a:off x="1857356" y="3429000"/>
            <a:ext cx="7072362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menanti-nantikan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bulan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rahmat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kemuliaan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ini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85852" y="3643314"/>
            <a:ext cx="785818" cy="500066"/>
          </a:xfrm>
          <a:prstGeom prst="rightArrow">
            <a:avLst>
              <a:gd name="adj1" fmla="val 50000"/>
              <a:gd name="adj2" fmla="val 8820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20" name="Rectangle 19"/>
          <p:cNvSpPr/>
          <p:nvPr/>
        </p:nvSpPr>
        <p:spPr>
          <a:xfrm>
            <a:off x="1857356" y="4929198"/>
            <a:ext cx="7072362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Umat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Islam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difardhukan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marL="92075" algn="ctr">
              <a:defRPr/>
            </a:pP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mengerjakan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ibadat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puasa</a:t>
            </a:r>
            <a:r>
              <a:rPr lang="en-US" sz="24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285852" y="5143512"/>
            <a:ext cx="785818" cy="500066"/>
          </a:xfrm>
          <a:prstGeom prst="rightArrow">
            <a:avLst>
              <a:gd name="adj1" fmla="val 50000"/>
              <a:gd name="adj2" fmla="val 8820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2021</Words>
  <Application>Microsoft Office PowerPoint</Application>
  <PresentationFormat>On-screen Show (4:3)</PresentationFormat>
  <Paragraphs>270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 </cp:lastModifiedBy>
  <cp:revision>44</cp:revision>
  <dcterms:created xsi:type="dcterms:W3CDTF">2009-08-19T15:17:58Z</dcterms:created>
  <dcterms:modified xsi:type="dcterms:W3CDTF">2009-08-20T01:57:34Z</dcterms:modified>
</cp:coreProperties>
</file>